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71" r:id="rId8"/>
    <p:sldId id="272" r:id="rId9"/>
    <p:sldId id="27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BF385-15CB-DA43-8EFC-EE0C7D9FAE4F}" v="296" dt="2022-05-02T04:34:31.4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0" autoAdjust="0"/>
    <p:restoredTop sz="94660"/>
  </p:normalViewPr>
  <p:slideViewPr>
    <p:cSldViewPr snapToGrid="0">
      <p:cViewPr>
        <p:scale>
          <a:sx n="120" d="100"/>
          <a:sy n="120" d="100"/>
        </p:scale>
        <p:origin x="64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lian, David" userId="abaecdff-2d9d-41f0-872e-4be1117dbae5" providerId="ADAL" clId="{D2E49E8B-4E64-45FA-A7AF-91E0EDE22F56}"/>
    <pc:docChg chg="undo custSel addSld delSld modSld sldOrd">
      <pc:chgData name="Kilian, David" userId="abaecdff-2d9d-41f0-872e-4be1117dbae5" providerId="ADAL" clId="{D2E49E8B-4E64-45FA-A7AF-91E0EDE22F56}" dt="2022-04-28T19:35:49.451" v="1229" actId="20577"/>
      <pc:docMkLst>
        <pc:docMk/>
      </pc:docMkLst>
      <pc:sldChg chg="modSp mod">
        <pc:chgData name="Kilian, David" userId="abaecdff-2d9d-41f0-872e-4be1117dbae5" providerId="ADAL" clId="{D2E49E8B-4E64-45FA-A7AF-91E0EDE22F56}" dt="2022-04-28T14:46:48.809" v="658" actId="20577"/>
        <pc:sldMkLst>
          <pc:docMk/>
          <pc:sldMk cId="1186550243" sldId="257"/>
        </pc:sldMkLst>
        <pc:spChg chg="mod">
          <ac:chgData name="Kilian, David" userId="abaecdff-2d9d-41f0-872e-4be1117dbae5" providerId="ADAL" clId="{D2E49E8B-4E64-45FA-A7AF-91E0EDE22F56}" dt="2022-04-28T14:46:48.809" v="658" actId="20577"/>
          <ac:spMkLst>
            <pc:docMk/>
            <pc:sldMk cId="1186550243" sldId="257"/>
            <ac:spMk id="6" creationId="{BDCD218D-8D99-C411-1292-449AAACDE8A9}"/>
          </ac:spMkLst>
        </pc:spChg>
      </pc:sldChg>
      <pc:sldChg chg="modSp mod">
        <pc:chgData name="Kilian, David" userId="abaecdff-2d9d-41f0-872e-4be1117dbae5" providerId="ADAL" clId="{D2E49E8B-4E64-45FA-A7AF-91E0EDE22F56}" dt="2022-04-28T19:35:49.451" v="1229" actId="20577"/>
        <pc:sldMkLst>
          <pc:docMk/>
          <pc:sldMk cId="1677705946" sldId="259"/>
        </pc:sldMkLst>
        <pc:spChg chg="mod">
          <ac:chgData name="Kilian, David" userId="abaecdff-2d9d-41f0-872e-4be1117dbae5" providerId="ADAL" clId="{D2E49E8B-4E64-45FA-A7AF-91E0EDE22F56}" dt="2022-04-28T19:35:49.451" v="1229" actId="20577"/>
          <ac:spMkLst>
            <pc:docMk/>
            <pc:sldMk cId="1677705946" sldId="259"/>
            <ac:spMk id="3" creationId="{DBD13FC3-B913-8BF3-78A7-A331EE8BA7D8}"/>
          </ac:spMkLst>
        </pc:spChg>
      </pc:sldChg>
      <pc:sldChg chg="del">
        <pc:chgData name="Kilian, David" userId="abaecdff-2d9d-41f0-872e-4be1117dbae5" providerId="ADAL" clId="{D2E49E8B-4E64-45FA-A7AF-91E0EDE22F56}" dt="2022-04-28T15:09:54.542" v="1175" actId="2696"/>
        <pc:sldMkLst>
          <pc:docMk/>
          <pc:sldMk cId="2377962497" sldId="260"/>
        </pc:sldMkLst>
      </pc:sldChg>
      <pc:sldChg chg="del">
        <pc:chgData name="Kilian, David" userId="abaecdff-2d9d-41f0-872e-4be1117dbae5" providerId="ADAL" clId="{D2E49E8B-4E64-45FA-A7AF-91E0EDE22F56}" dt="2022-04-28T14:38:24.587" v="126" actId="2696"/>
        <pc:sldMkLst>
          <pc:docMk/>
          <pc:sldMk cId="3682519539" sldId="261"/>
        </pc:sldMkLst>
      </pc:sldChg>
      <pc:sldChg chg="addSp modSp mod ord modAnim modShow">
        <pc:chgData name="Kilian, David" userId="abaecdff-2d9d-41f0-872e-4be1117dbae5" providerId="ADAL" clId="{D2E49E8B-4E64-45FA-A7AF-91E0EDE22F56}" dt="2022-04-28T14:47:23.818" v="660" actId="729"/>
        <pc:sldMkLst>
          <pc:docMk/>
          <pc:sldMk cId="2661089663" sldId="265"/>
        </pc:sldMkLst>
        <pc:spChg chg="mod">
          <ac:chgData name="Kilian, David" userId="abaecdff-2d9d-41f0-872e-4be1117dbae5" providerId="ADAL" clId="{D2E49E8B-4E64-45FA-A7AF-91E0EDE22F56}" dt="2022-04-28T14:33:41.344" v="44" actId="20577"/>
          <ac:spMkLst>
            <pc:docMk/>
            <pc:sldMk cId="2661089663" sldId="265"/>
            <ac:spMk id="2" creationId="{5F549849-3EAF-2B49-9F38-6E5244D4D078}"/>
          </ac:spMkLst>
        </pc:spChg>
        <pc:spChg chg="mod">
          <ac:chgData name="Kilian, David" userId="abaecdff-2d9d-41f0-872e-4be1117dbae5" providerId="ADAL" clId="{D2E49E8B-4E64-45FA-A7AF-91E0EDE22F56}" dt="2022-04-28T14:38:13.948" v="125" actId="20577"/>
          <ac:spMkLst>
            <pc:docMk/>
            <pc:sldMk cId="2661089663" sldId="265"/>
            <ac:spMk id="3" creationId="{84D686D8-B7F2-CB44-A6E7-037E15A20476}"/>
          </ac:spMkLst>
        </pc:spChg>
        <pc:spChg chg="mod">
          <ac:chgData name="Kilian, David" userId="abaecdff-2d9d-41f0-872e-4be1117dbae5" providerId="ADAL" clId="{D2E49E8B-4E64-45FA-A7AF-91E0EDE22F56}" dt="2022-04-28T14:33:53.230" v="50"/>
          <ac:spMkLst>
            <pc:docMk/>
            <pc:sldMk cId="2661089663" sldId="265"/>
            <ac:spMk id="4" creationId="{3A47CB95-5CF3-4E2C-8108-0272FB671814}"/>
          </ac:spMkLst>
        </pc:spChg>
        <pc:spChg chg="mod">
          <ac:chgData name="Kilian, David" userId="abaecdff-2d9d-41f0-872e-4be1117dbae5" providerId="ADAL" clId="{D2E49E8B-4E64-45FA-A7AF-91E0EDE22F56}" dt="2022-04-28T14:37:30.944" v="90" actId="20577"/>
          <ac:spMkLst>
            <pc:docMk/>
            <pc:sldMk cId="2661089663" sldId="265"/>
            <ac:spMk id="5" creationId="{D67A9C4A-59F8-40C8-BAF3-5C8970DF74C9}"/>
          </ac:spMkLst>
        </pc:spChg>
        <pc:spChg chg="mod">
          <ac:chgData name="Kilian, David" userId="abaecdff-2d9d-41f0-872e-4be1117dbae5" providerId="ADAL" clId="{D2E49E8B-4E64-45FA-A7AF-91E0EDE22F56}" dt="2022-04-28T14:37:27.215" v="88" actId="20577"/>
          <ac:spMkLst>
            <pc:docMk/>
            <pc:sldMk cId="2661089663" sldId="265"/>
            <ac:spMk id="6" creationId="{F59038AB-E582-4F26-823B-DDD99C879442}"/>
          </ac:spMkLst>
        </pc:spChg>
        <pc:spChg chg="mod">
          <ac:chgData name="Kilian, David" userId="abaecdff-2d9d-41f0-872e-4be1117dbae5" providerId="ADAL" clId="{D2E49E8B-4E64-45FA-A7AF-91E0EDE22F56}" dt="2022-04-28T14:37:37.544" v="96" actId="20577"/>
          <ac:spMkLst>
            <pc:docMk/>
            <pc:sldMk cId="2661089663" sldId="265"/>
            <ac:spMk id="8" creationId="{CA27EB2D-D9B7-4E57-916B-52B2C385FE92}"/>
          </ac:spMkLst>
        </pc:spChg>
        <pc:spChg chg="mod">
          <ac:chgData name="Kilian, David" userId="abaecdff-2d9d-41f0-872e-4be1117dbae5" providerId="ADAL" clId="{D2E49E8B-4E64-45FA-A7AF-91E0EDE22F56}" dt="2022-04-28T14:37:35.480" v="94" actId="20577"/>
          <ac:spMkLst>
            <pc:docMk/>
            <pc:sldMk cId="2661089663" sldId="265"/>
            <ac:spMk id="9" creationId="{33580BCF-2D96-45BA-A132-1DD4EF6FEBF1}"/>
          </ac:spMkLst>
        </pc:spChg>
        <pc:spChg chg="mod">
          <ac:chgData name="Kilian, David" userId="abaecdff-2d9d-41f0-872e-4be1117dbae5" providerId="ADAL" clId="{D2E49E8B-4E64-45FA-A7AF-91E0EDE22F56}" dt="2022-04-28T14:37:33.178" v="92" actId="20577"/>
          <ac:spMkLst>
            <pc:docMk/>
            <pc:sldMk cId="2661089663" sldId="265"/>
            <ac:spMk id="10" creationId="{EF9EBB83-F0F5-4483-911B-37D6B3F2E2E7}"/>
          </ac:spMkLst>
        </pc:spChg>
        <pc:spChg chg="mod">
          <ac:chgData name="Kilian, David" userId="abaecdff-2d9d-41f0-872e-4be1117dbae5" providerId="ADAL" clId="{D2E49E8B-4E64-45FA-A7AF-91E0EDE22F56}" dt="2022-04-28T14:37:39.657" v="98" actId="20577"/>
          <ac:spMkLst>
            <pc:docMk/>
            <pc:sldMk cId="2661089663" sldId="265"/>
            <ac:spMk id="12" creationId="{2AB29BD3-35DD-4EA7-8825-12DB705B1B5C}"/>
          </ac:spMkLst>
        </pc:spChg>
        <pc:spChg chg="mod">
          <ac:chgData name="Kilian, David" userId="abaecdff-2d9d-41f0-872e-4be1117dbae5" providerId="ADAL" clId="{D2E49E8B-4E64-45FA-A7AF-91E0EDE22F56}" dt="2022-04-28T14:34:29.725" v="69" actId="20577"/>
          <ac:spMkLst>
            <pc:docMk/>
            <pc:sldMk cId="2661089663" sldId="265"/>
            <ac:spMk id="13" creationId="{19FCB311-03CE-4AA3-8942-6280EB8961E7}"/>
          </ac:spMkLst>
        </pc:spChg>
        <pc:spChg chg="add mod">
          <ac:chgData name="Kilian, David" userId="abaecdff-2d9d-41f0-872e-4be1117dbae5" providerId="ADAL" clId="{D2E49E8B-4E64-45FA-A7AF-91E0EDE22F56}" dt="2022-04-28T14:37:41.534" v="100" actId="20577"/>
          <ac:spMkLst>
            <pc:docMk/>
            <pc:sldMk cId="2661089663" sldId="265"/>
            <ac:spMk id="14" creationId="{1FF48C47-7CBE-4DFF-A404-8C75E4DE96DB}"/>
          </ac:spMkLst>
        </pc:spChg>
      </pc:sldChg>
      <pc:sldChg chg="modSp mod modAnim modShow">
        <pc:chgData name="Kilian, David" userId="abaecdff-2d9d-41f0-872e-4be1117dbae5" providerId="ADAL" clId="{D2E49E8B-4E64-45FA-A7AF-91E0EDE22F56}" dt="2022-04-28T14:57:56.781" v="911"/>
        <pc:sldMkLst>
          <pc:docMk/>
          <pc:sldMk cId="2249382038" sldId="266"/>
        </pc:sldMkLst>
        <pc:spChg chg="mod">
          <ac:chgData name="Kilian, David" userId="abaecdff-2d9d-41f0-872e-4be1117dbae5" providerId="ADAL" clId="{D2E49E8B-4E64-45FA-A7AF-91E0EDE22F56}" dt="2022-04-28T14:49:40.815" v="673" actId="20577"/>
          <ac:spMkLst>
            <pc:docMk/>
            <pc:sldMk cId="2249382038" sldId="266"/>
            <ac:spMk id="2" creationId="{0FFBD641-ED54-B547-BBB1-7B9B65C53917}"/>
          </ac:spMkLst>
        </pc:spChg>
        <pc:spChg chg="mod">
          <ac:chgData name="Kilian, David" userId="abaecdff-2d9d-41f0-872e-4be1117dbae5" providerId="ADAL" clId="{D2E49E8B-4E64-45FA-A7AF-91E0EDE22F56}" dt="2022-04-28T14:56:00.860" v="865" actId="27636"/>
          <ac:spMkLst>
            <pc:docMk/>
            <pc:sldMk cId="2249382038" sldId="266"/>
            <ac:spMk id="3" creationId="{5CCD8997-605A-D24A-A346-E0B5869E758F}"/>
          </ac:spMkLst>
        </pc:spChg>
        <pc:spChg chg="mod">
          <ac:chgData name="Kilian, David" userId="abaecdff-2d9d-41f0-872e-4be1117dbae5" providerId="ADAL" clId="{D2E49E8B-4E64-45FA-A7AF-91E0EDE22F56}" dt="2022-04-28T14:56:49.093" v="907" actId="20577"/>
          <ac:spMkLst>
            <pc:docMk/>
            <pc:sldMk cId="2249382038" sldId="266"/>
            <ac:spMk id="4" creationId="{7D424A41-0F5F-43E0-82A8-CACE709519B2}"/>
          </ac:spMkLst>
        </pc:spChg>
      </pc:sldChg>
      <pc:sldChg chg="addSp modSp mod modAnim modShow">
        <pc:chgData name="Kilian, David" userId="abaecdff-2d9d-41f0-872e-4be1117dbae5" providerId="ADAL" clId="{D2E49E8B-4E64-45FA-A7AF-91E0EDE22F56}" dt="2022-04-28T15:08:59.228" v="1164" actId="2085"/>
        <pc:sldMkLst>
          <pc:docMk/>
          <pc:sldMk cId="3642868901" sldId="267"/>
        </pc:sldMkLst>
        <pc:spChg chg="mod">
          <ac:chgData name="Kilian, David" userId="abaecdff-2d9d-41f0-872e-4be1117dbae5" providerId="ADAL" clId="{D2E49E8B-4E64-45FA-A7AF-91E0EDE22F56}" dt="2022-04-28T15:07:01.579" v="1147" actId="27636"/>
          <ac:spMkLst>
            <pc:docMk/>
            <pc:sldMk cId="3642868901" sldId="267"/>
            <ac:spMk id="3" creationId="{5CCD8997-605A-D24A-A346-E0B5869E758F}"/>
          </ac:spMkLst>
        </pc:spChg>
        <pc:spChg chg="mod">
          <ac:chgData name="Kilian, David" userId="abaecdff-2d9d-41f0-872e-4be1117dbae5" providerId="ADAL" clId="{D2E49E8B-4E64-45FA-A7AF-91E0EDE22F56}" dt="2022-04-28T15:07:01.607" v="1148" actId="27636"/>
          <ac:spMkLst>
            <pc:docMk/>
            <pc:sldMk cId="3642868901" sldId="267"/>
            <ac:spMk id="4" creationId="{97D67E3B-1070-45DE-8F3A-C6F6D88B7482}"/>
          </ac:spMkLst>
        </pc:spChg>
        <pc:spChg chg="add mod">
          <ac:chgData name="Kilian, David" userId="abaecdff-2d9d-41f0-872e-4be1117dbae5" providerId="ADAL" clId="{D2E49E8B-4E64-45FA-A7AF-91E0EDE22F56}" dt="2022-04-28T15:05:39.423" v="1132" actId="1076"/>
          <ac:spMkLst>
            <pc:docMk/>
            <pc:sldMk cId="3642868901" sldId="267"/>
            <ac:spMk id="5" creationId="{38E0B064-7A1E-4FAA-A0F5-9B3D0F0AF3D3}"/>
          </ac:spMkLst>
        </pc:spChg>
        <pc:spChg chg="add mod">
          <ac:chgData name="Kilian, David" userId="abaecdff-2d9d-41f0-872e-4be1117dbae5" providerId="ADAL" clId="{D2E49E8B-4E64-45FA-A7AF-91E0EDE22F56}" dt="2022-04-28T15:08:59.228" v="1164" actId="2085"/>
          <ac:spMkLst>
            <pc:docMk/>
            <pc:sldMk cId="3642868901" sldId="267"/>
            <ac:spMk id="6" creationId="{F90B0721-94C6-4B70-A416-633D76608030}"/>
          </ac:spMkLst>
        </pc:spChg>
        <pc:spChg chg="add mod">
          <ac:chgData name="Kilian, David" userId="abaecdff-2d9d-41f0-872e-4be1117dbae5" providerId="ADAL" clId="{D2E49E8B-4E64-45FA-A7AF-91E0EDE22F56}" dt="2022-04-28T15:08:59.228" v="1164" actId="2085"/>
          <ac:spMkLst>
            <pc:docMk/>
            <pc:sldMk cId="3642868901" sldId="267"/>
            <ac:spMk id="7" creationId="{309464F6-0B4E-4DFE-AB08-B97BEA091D5E}"/>
          </ac:spMkLst>
        </pc:spChg>
        <pc:spChg chg="add mod">
          <ac:chgData name="Kilian, David" userId="abaecdff-2d9d-41f0-872e-4be1117dbae5" providerId="ADAL" clId="{D2E49E8B-4E64-45FA-A7AF-91E0EDE22F56}" dt="2022-04-28T15:08:59.228" v="1164" actId="2085"/>
          <ac:spMkLst>
            <pc:docMk/>
            <pc:sldMk cId="3642868901" sldId="267"/>
            <ac:spMk id="8" creationId="{B554FFDF-DB85-4A5F-BFBA-1748DEA2E26D}"/>
          </ac:spMkLst>
        </pc:spChg>
      </pc:sldChg>
      <pc:sldChg chg="modSp mod modShow">
        <pc:chgData name="Kilian, David" userId="abaecdff-2d9d-41f0-872e-4be1117dbae5" providerId="ADAL" clId="{D2E49E8B-4E64-45FA-A7AF-91E0EDE22F56}" dt="2022-04-28T15:09:30.256" v="1174" actId="20577"/>
        <pc:sldMkLst>
          <pc:docMk/>
          <pc:sldMk cId="4015344214" sldId="268"/>
        </pc:sldMkLst>
        <pc:spChg chg="mod">
          <ac:chgData name="Kilian, David" userId="abaecdff-2d9d-41f0-872e-4be1117dbae5" providerId="ADAL" clId="{D2E49E8B-4E64-45FA-A7AF-91E0EDE22F56}" dt="2022-04-28T15:09:30.256" v="1174" actId="20577"/>
          <ac:spMkLst>
            <pc:docMk/>
            <pc:sldMk cId="4015344214" sldId="268"/>
            <ac:spMk id="3" creationId="{3F2C0D23-9750-C84B-93F6-201529EA449C}"/>
          </ac:spMkLst>
        </pc:spChg>
      </pc:sldChg>
      <pc:sldChg chg="modSp mod modAnim modShow">
        <pc:chgData name="Kilian, David" userId="abaecdff-2d9d-41f0-872e-4be1117dbae5" providerId="ADAL" clId="{D2E49E8B-4E64-45FA-A7AF-91E0EDE22F56}" dt="2022-04-28T14:52:34.784" v="769" actId="6549"/>
        <pc:sldMkLst>
          <pc:docMk/>
          <pc:sldMk cId="3504798757" sldId="270"/>
        </pc:sldMkLst>
        <pc:spChg chg="mod">
          <ac:chgData name="Kilian, David" userId="abaecdff-2d9d-41f0-872e-4be1117dbae5" providerId="ADAL" clId="{D2E49E8B-4E64-45FA-A7AF-91E0EDE22F56}" dt="2022-04-28T14:52:34.784" v="769" actId="6549"/>
          <ac:spMkLst>
            <pc:docMk/>
            <pc:sldMk cId="3504798757" sldId="270"/>
            <ac:spMk id="6" creationId="{39A59489-A16E-46A6-9983-8913DA894C84}"/>
          </ac:spMkLst>
        </pc:spChg>
      </pc:sldChg>
      <pc:sldChg chg="addSp delSp modSp mod ord delAnim modAnim modShow">
        <pc:chgData name="Kilian, David" userId="abaecdff-2d9d-41f0-872e-4be1117dbae5" providerId="ADAL" clId="{D2E49E8B-4E64-45FA-A7AF-91E0EDE22F56}" dt="2022-04-28T15:10:55.445" v="1223" actId="1076"/>
        <pc:sldMkLst>
          <pc:docMk/>
          <pc:sldMk cId="1432197582" sldId="271"/>
        </pc:sldMkLst>
        <pc:spChg chg="mod">
          <ac:chgData name="Kilian, David" userId="abaecdff-2d9d-41f0-872e-4be1117dbae5" providerId="ADAL" clId="{D2E49E8B-4E64-45FA-A7AF-91E0EDE22F56}" dt="2022-04-28T14:43:46.402" v="558" actId="20577"/>
          <ac:spMkLst>
            <pc:docMk/>
            <pc:sldMk cId="1432197582" sldId="271"/>
            <ac:spMk id="2" creationId="{488652B2-8176-4E68-AFC4-2A46266CA5B2}"/>
          </ac:spMkLst>
        </pc:spChg>
        <pc:spChg chg="mod">
          <ac:chgData name="Kilian, David" userId="abaecdff-2d9d-41f0-872e-4be1117dbae5" providerId="ADAL" clId="{D2E49E8B-4E64-45FA-A7AF-91E0EDE22F56}" dt="2022-04-28T14:45:25.105" v="650" actId="20577"/>
          <ac:spMkLst>
            <pc:docMk/>
            <pc:sldMk cId="1432197582" sldId="271"/>
            <ac:spMk id="4" creationId="{AC1BA89F-6890-4AD4-A36F-A61A3B66B59D}"/>
          </ac:spMkLst>
        </pc:spChg>
        <pc:spChg chg="mod">
          <ac:chgData name="Kilian, David" userId="abaecdff-2d9d-41f0-872e-4be1117dbae5" providerId="ADAL" clId="{D2E49E8B-4E64-45FA-A7AF-91E0EDE22F56}" dt="2022-04-28T14:45:07.778" v="640" actId="20577"/>
          <ac:spMkLst>
            <pc:docMk/>
            <pc:sldMk cId="1432197582" sldId="271"/>
            <ac:spMk id="5" creationId="{D732363E-41D3-4B01-A3EE-E7D152EFB9EE}"/>
          </ac:spMkLst>
        </pc:spChg>
        <pc:spChg chg="add mod">
          <ac:chgData name="Kilian, David" userId="abaecdff-2d9d-41f0-872e-4be1117dbae5" providerId="ADAL" clId="{D2E49E8B-4E64-45FA-A7AF-91E0EDE22F56}" dt="2022-04-28T14:48:06.818" v="664" actId="14100"/>
          <ac:spMkLst>
            <pc:docMk/>
            <pc:sldMk cId="1432197582" sldId="271"/>
            <ac:spMk id="8" creationId="{FB6A9A72-C0B3-4A51-B7DD-A8C6C314C60A}"/>
          </ac:spMkLst>
        </pc:spChg>
        <pc:spChg chg="add mod">
          <ac:chgData name="Kilian, David" userId="abaecdff-2d9d-41f0-872e-4be1117dbae5" providerId="ADAL" clId="{D2E49E8B-4E64-45FA-A7AF-91E0EDE22F56}" dt="2022-04-28T15:10:55.445" v="1223" actId="1076"/>
          <ac:spMkLst>
            <pc:docMk/>
            <pc:sldMk cId="1432197582" sldId="271"/>
            <ac:spMk id="9" creationId="{28B6DACE-B0EE-4251-9732-E326F5347F8F}"/>
          </ac:spMkLst>
        </pc:spChg>
        <pc:picChg chg="add mod">
          <ac:chgData name="Kilian, David" userId="abaecdff-2d9d-41f0-872e-4be1117dbae5" providerId="ADAL" clId="{D2E49E8B-4E64-45FA-A7AF-91E0EDE22F56}" dt="2022-04-28T14:46:23.395" v="654" actId="14100"/>
          <ac:picMkLst>
            <pc:docMk/>
            <pc:sldMk cId="1432197582" sldId="271"/>
            <ac:picMk id="6" creationId="{95BD3EF7-C13E-44C7-A78C-59EADF89EC94}"/>
          </ac:picMkLst>
        </pc:picChg>
        <pc:picChg chg="del">
          <ac:chgData name="Kilian, David" userId="abaecdff-2d9d-41f0-872e-4be1117dbae5" providerId="ADAL" clId="{D2E49E8B-4E64-45FA-A7AF-91E0EDE22F56}" dt="2022-04-28T14:45:09.684" v="641" actId="478"/>
          <ac:picMkLst>
            <pc:docMk/>
            <pc:sldMk cId="1432197582" sldId="271"/>
            <ac:picMk id="7" creationId="{DE68BECB-B177-4F86-A4CF-F89535D6410C}"/>
          </ac:picMkLst>
        </pc:picChg>
      </pc:sldChg>
      <pc:sldChg chg="addSp delSp modSp new mod">
        <pc:chgData name="Kilian, David" userId="abaecdff-2d9d-41f0-872e-4be1117dbae5" providerId="ADAL" clId="{D2E49E8B-4E64-45FA-A7AF-91E0EDE22F56}" dt="2022-04-28T14:44:05.411" v="579" actId="20577"/>
        <pc:sldMkLst>
          <pc:docMk/>
          <pc:sldMk cId="2393090253" sldId="272"/>
        </pc:sldMkLst>
        <pc:spChg chg="mod">
          <ac:chgData name="Kilian, David" userId="abaecdff-2d9d-41f0-872e-4be1117dbae5" providerId="ADAL" clId="{D2E49E8B-4E64-45FA-A7AF-91E0EDE22F56}" dt="2022-04-28T14:33:26.318" v="33" actId="20577"/>
          <ac:spMkLst>
            <pc:docMk/>
            <pc:sldMk cId="2393090253" sldId="272"/>
            <ac:spMk id="2" creationId="{EA04EA94-6759-46A3-8994-53B2CEF5BB9D}"/>
          </ac:spMkLst>
        </pc:spChg>
        <pc:spChg chg="add del">
          <ac:chgData name="Kilian, David" userId="abaecdff-2d9d-41f0-872e-4be1117dbae5" providerId="ADAL" clId="{D2E49E8B-4E64-45FA-A7AF-91E0EDE22F56}" dt="2022-04-28T14:40:10.304" v="129" actId="3680"/>
          <ac:spMkLst>
            <pc:docMk/>
            <pc:sldMk cId="2393090253" sldId="272"/>
            <ac:spMk id="3" creationId="{D2E22662-831B-441D-B8E5-6279C652EDAE}"/>
          </ac:spMkLst>
        </pc:spChg>
        <pc:graphicFrameChg chg="add del mod ord modGraphic">
          <ac:chgData name="Kilian, David" userId="abaecdff-2d9d-41f0-872e-4be1117dbae5" providerId="ADAL" clId="{D2E49E8B-4E64-45FA-A7AF-91E0EDE22F56}" dt="2022-04-28T14:40:03.538" v="128" actId="3680"/>
          <ac:graphicFrameMkLst>
            <pc:docMk/>
            <pc:sldMk cId="2393090253" sldId="272"/>
            <ac:graphicFrameMk id="4" creationId="{3023E83D-E4E1-4C86-A3E1-DF64D8B3F631}"/>
          </ac:graphicFrameMkLst>
        </pc:graphicFrameChg>
        <pc:graphicFrameChg chg="add mod ord modGraphic">
          <ac:chgData name="Kilian, David" userId="abaecdff-2d9d-41f0-872e-4be1117dbae5" providerId="ADAL" clId="{D2E49E8B-4E64-45FA-A7AF-91E0EDE22F56}" dt="2022-04-28T14:44:05.411" v="579" actId="20577"/>
          <ac:graphicFrameMkLst>
            <pc:docMk/>
            <pc:sldMk cId="2393090253" sldId="272"/>
            <ac:graphicFrameMk id="5" creationId="{30ABA640-E9D9-4C47-AB09-891E259B5EA2}"/>
          </ac:graphicFrameMkLst>
        </pc:graphicFrameChg>
      </pc:sldChg>
      <pc:sldChg chg="modSp new del mod">
        <pc:chgData name="Kilian, David" userId="abaecdff-2d9d-41f0-872e-4be1117dbae5" providerId="ADAL" clId="{D2E49E8B-4E64-45FA-A7AF-91E0EDE22F56}" dt="2022-04-28T14:47:19.933" v="659" actId="2696"/>
        <pc:sldMkLst>
          <pc:docMk/>
          <pc:sldMk cId="1964384434" sldId="273"/>
        </pc:sldMkLst>
        <pc:spChg chg="mod">
          <ac:chgData name="Kilian, David" userId="abaecdff-2d9d-41f0-872e-4be1117dbae5" providerId="ADAL" clId="{D2E49E8B-4E64-45FA-A7AF-91E0EDE22F56}" dt="2022-04-28T14:41:45.231" v="440" actId="20577"/>
          <ac:spMkLst>
            <pc:docMk/>
            <pc:sldMk cId="1964384434" sldId="273"/>
            <ac:spMk id="3" creationId="{286A8EF4-5410-4224-84CB-C534BE754675}"/>
          </ac:spMkLst>
        </pc:spChg>
      </pc:sldChg>
    </pc:docChg>
  </pc:docChgLst>
  <pc:docChgLst>
    <pc:chgData name="Kilian, David" userId="abaecdff-2d9d-41f0-872e-4be1117dbae5" providerId="ADAL" clId="{43EBF385-15CB-DA43-8EFC-EE0C7D9FAE4F}"/>
    <pc:docChg chg="undo custSel addSld modSld sldOrd">
      <pc:chgData name="Kilian, David" userId="abaecdff-2d9d-41f0-872e-4be1117dbae5" providerId="ADAL" clId="{43EBF385-15CB-DA43-8EFC-EE0C7D9FAE4F}" dt="2022-05-02T04:34:31.449" v="684" actId="166"/>
      <pc:docMkLst>
        <pc:docMk/>
      </pc:docMkLst>
      <pc:sldChg chg="modSp mod">
        <pc:chgData name="Kilian, David" userId="abaecdff-2d9d-41f0-872e-4be1117dbae5" providerId="ADAL" clId="{43EBF385-15CB-DA43-8EFC-EE0C7D9FAE4F}" dt="2022-04-28T04:23:31.938" v="18" actId="20577"/>
        <pc:sldMkLst>
          <pc:docMk/>
          <pc:sldMk cId="109857222" sldId="256"/>
        </pc:sldMkLst>
        <pc:spChg chg="mod">
          <ac:chgData name="Kilian, David" userId="abaecdff-2d9d-41f0-872e-4be1117dbae5" providerId="ADAL" clId="{43EBF385-15CB-DA43-8EFC-EE0C7D9FAE4F}" dt="2022-04-28T04:23:31.938" v="18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 mod modShow">
        <pc:chgData name="Kilian, David" userId="abaecdff-2d9d-41f0-872e-4be1117dbae5" providerId="ADAL" clId="{43EBF385-15CB-DA43-8EFC-EE0C7D9FAE4F}" dt="2022-05-02T04:31:26.712" v="680" actId="729"/>
        <pc:sldMkLst>
          <pc:docMk/>
          <pc:sldMk cId="1186550243" sldId="257"/>
        </pc:sldMkLst>
        <pc:spChg chg="del">
          <ac:chgData name="Kilian, David" userId="abaecdff-2d9d-41f0-872e-4be1117dbae5" providerId="ADAL" clId="{43EBF385-15CB-DA43-8EFC-EE0C7D9FAE4F}" dt="2022-04-28T13:32:52.899" v="446" actId="478"/>
          <ac:spMkLst>
            <pc:docMk/>
            <pc:sldMk cId="1186550243" sldId="257"/>
            <ac:spMk id="2" creationId="{B81EC6AE-82D2-5A88-85F7-DB120A5FAE6E}"/>
          </ac:spMkLst>
        </pc:spChg>
        <pc:spChg chg="del mod">
          <ac:chgData name="Kilian, David" userId="abaecdff-2d9d-41f0-872e-4be1117dbae5" providerId="ADAL" clId="{43EBF385-15CB-DA43-8EFC-EE0C7D9FAE4F}" dt="2022-04-28T13:32:52.899" v="446" actId="478"/>
          <ac:spMkLst>
            <pc:docMk/>
            <pc:sldMk cId="1186550243" sldId="257"/>
            <ac:spMk id="3" creationId="{B557661E-5B90-C89D-EFB1-D96E2514445E}"/>
          </ac:spMkLst>
        </pc:spChg>
        <pc:spChg chg="add del mod">
          <ac:chgData name="Kilian, David" userId="abaecdff-2d9d-41f0-872e-4be1117dbae5" providerId="ADAL" clId="{43EBF385-15CB-DA43-8EFC-EE0C7D9FAE4F}" dt="2022-04-28T13:32:54.552" v="447" actId="478"/>
          <ac:spMkLst>
            <pc:docMk/>
            <pc:sldMk cId="1186550243" sldId="257"/>
            <ac:spMk id="5" creationId="{F2187A2B-FFCD-8DC3-65DE-EDD1801C0F1A}"/>
          </ac:spMkLst>
        </pc:spChg>
        <pc:spChg chg="add mod">
          <ac:chgData name="Kilian, David" userId="abaecdff-2d9d-41f0-872e-4be1117dbae5" providerId="ADAL" clId="{43EBF385-15CB-DA43-8EFC-EE0C7D9FAE4F}" dt="2022-05-01T02:43:23.507" v="510" actId="1037"/>
          <ac:spMkLst>
            <pc:docMk/>
            <pc:sldMk cId="1186550243" sldId="257"/>
            <ac:spMk id="6" creationId="{BDCD218D-8D99-C411-1292-449AAACDE8A9}"/>
          </ac:spMkLst>
        </pc:spChg>
        <pc:spChg chg="add mod">
          <ac:chgData name="Kilian, David" userId="abaecdff-2d9d-41f0-872e-4be1117dbae5" providerId="ADAL" clId="{43EBF385-15CB-DA43-8EFC-EE0C7D9FAE4F}" dt="2022-04-28T13:34:54.068" v="472" actId="1076"/>
          <ac:spMkLst>
            <pc:docMk/>
            <pc:sldMk cId="1186550243" sldId="257"/>
            <ac:spMk id="7" creationId="{234B3B70-387B-3757-86C4-B47F8B651322}"/>
          </ac:spMkLst>
        </pc:spChg>
        <pc:picChg chg="add mod">
          <ac:chgData name="Kilian, David" userId="abaecdff-2d9d-41f0-872e-4be1117dbae5" providerId="ADAL" clId="{43EBF385-15CB-DA43-8EFC-EE0C7D9FAE4F}" dt="2022-04-28T13:33:32.679" v="455" actId="1076"/>
          <ac:picMkLst>
            <pc:docMk/>
            <pc:sldMk cId="1186550243" sldId="257"/>
            <ac:picMk id="1026" creationId="{0D2B16B2-DE28-8324-327A-0412DBCEBC74}"/>
          </ac:picMkLst>
        </pc:picChg>
      </pc:sldChg>
      <pc:sldChg chg="modSp new mod">
        <pc:chgData name="Kilian, David" userId="abaecdff-2d9d-41f0-872e-4be1117dbae5" providerId="ADAL" clId="{43EBF385-15CB-DA43-8EFC-EE0C7D9FAE4F}" dt="2022-04-28T13:13:09.052" v="128" actId="5793"/>
        <pc:sldMkLst>
          <pc:docMk/>
          <pc:sldMk cId="3698858405" sldId="258"/>
        </pc:sldMkLst>
        <pc:spChg chg="mod">
          <ac:chgData name="Kilian, David" userId="abaecdff-2d9d-41f0-872e-4be1117dbae5" providerId="ADAL" clId="{43EBF385-15CB-DA43-8EFC-EE0C7D9FAE4F}" dt="2022-04-28T13:12:23.142" v="55" actId="20577"/>
          <ac:spMkLst>
            <pc:docMk/>
            <pc:sldMk cId="3698858405" sldId="258"/>
            <ac:spMk id="2" creationId="{9F29A4AE-4446-6198-7FA0-465FC028905F}"/>
          </ac:spMkLst>
        </pc:spChg>
        <pc:spChg chg="mod">
          <ac:chgData name="Kilian, David" userId="abaecdff-2d9d-41f0-872e-4be1117dbae5" providerId="ADAL" clId="{43EBF385-15CB-DA43-8EFC-EE0C7D9FAE4F}" dt="2022-04-28T13:13:09.052" v="128" actId="5793"/>
          <ac:spMkLst>
            <pc:docMk/>
            <pc:sldMk cId="3698858405" sldId="258"/>
            <ac:spMk id="3" creationId="{80258A44-2EA0-5FAB-7EB2-1BF2041C7DD3}"/>
          </ac:spMkLst>
        </pc:spChg>
      </pc:sldChg>
      <pc:sldChg chg="modSp new mod">
        <pc:chgData name="Kilian, David" userId="abaecdff-2d9d-41f0-872e-4be1117dbae5" providerId="ADAL" clId="{43EBF385-15CB-DA43-8EFC-EE0C7D9FAE4F}" dt="2022-05-02T04:31:39.175" v="681" actId="20577"/>
        <pc:sldMkLst>
          <pc:docMk/>
          <pc:sldMk cId="1677705946" sldId="259"/>
        </pc:sldMkLst>
        <pc:spChg chg="mod">
          <ac:chgData name="Kilian, David" userId="abaecdff-2d9d-41f0-872e-4be1117dbae5" providerId="ADAL" clId="{43EBF385-15CB-DA43-8EFC-EE0C7D9FAE4F}" dt="2022-04-28T13:13:33.911" v="147" actId="20577"/>
          <ac:spMkLst>
            <pc:docMk/>
            <pc:sldMk cId="1677705946" sldId="259"/>
            <ac:spMk id="2" creationId="{889A29E0-073A-1123-E162-3801F2F0E8AC}"/>
          </ac:spMkLst>
        </pc:spChg>
        <pc:spChg chg="mod">
          <ac:chgData name="Kilian, David" userId="abaecdff-2d9d-41f0-872e-4be1117dbae5" providerId="ADAL" clId="{43EBF385-15CB-DA43-8EFC-EE0C7D9FAE4F}" dt="2022-05-02T04:31:39.175" v="681" actId="20577"/>
          <ac:spMkLst>
            <pc:docMk/>
            <pc:sldMk cId="1677705946" sldId="259"/>
            <ac:spMk id="3" creationId="{DBD13FC3-B913-8BF3-78A7-A331EE8BA7D8}"/>
          </ac:spMkLst>
        </pc:spChg>
      </pc:sldChg>
      <pc:sldChg chg="addSp delSp modSp new mod modAnim">
        <pc:chgData name="Kilian, David" userId="abaecdff-2d9d-41f0-872e-4be1117dbae5" providerId="ADAL" clId="{43EBF385-15CB-DA43-8EFC-EE0C7D9FAE4F}" dt="2022-04-28T13:16:09.872" v="203" actId="478"/>
        <pc:sldMkLst>
          <pc:docMk/>
          <pc:sldMk cId="2377962497" sldId="260"/>
        </pc:sldMkLst>
        <pc:spChg chg="del mod">
          <ac:chgData name="Kilian, David" userId="abaecdff-2d9d-41f0-872e-4be1117dbae5" providerId="ADAL" clId="{43EBF385-15CB-DA43-8EFC-EE0C7D9FAE4F}" dt="2022-04-28T13:16:09.872" v="203" actId="478"/>
          <ac:spMkLst>
            <pc:docMk/>
            <pc:sldMk cId="2377962497" sldId="260"/>
            <ac:spMk id="2" creationId="{CC297EB0-E94D-A072-AA6F-292DFA387744}"/>
          </ac:spMkLst>
        </pc:spChg>
        <pc:spChg chg="del">
          <ac:chgData name="Kilian, David" userId="abaecdff-2d9d-41f0-872e-4be1117dbae5" providerId="ADAL" clId="{43EBF385-15CB-DA43-8EFC-EE0C7D9FAE4F}" dt="2022-04-28T13:15:37.482" v="200" actId="478"/>
          <ac:spMkLst>
            <pc:docMk/>
            <pc:sldMk cId="2377962497" sldId="260"/>
            <ac:spMk id="3" creationId="{EB17A2CA-818D-F836-B24C-03E073AB3D71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4" creationId="{F749E734-6B14-0797-EFB8-0BED01E7A6CF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5" creationId="{D91D7C97-1395-39D2-83CE-FD0AB4E785F6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6" creationId="{BB14B937-1A7B-FBB2-6118-66C50EFBC39D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7" creationId="{BE519F8B-4332-020D-0671-DA24A3AA83A5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8" creationId="{6137D57F-EFF3-C0A6-DAE0-E88AACF0797E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9" creationId="{FCCF1FC2-4ED4-4899-24B9-A90711595B2D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10" creationId="{C32B2C23-7F8F-E1A9-1FEE-88B304C5EFD2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13" creationId="{B12A792B-30E9-B86A-487E-69528D06806F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14" creationId="{E74551CD-4107-D7C5-3798-C874DFE58E78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15" creationId="{325B7F47-1058-A7AE-47E4-DD911AEF03E3}"/>
          </ac:spMkLst>
        </pc:spChg>
        <pc:spChg chg="add mod">
          <ac:chgData name="Kilian, David" userId="abaecdff-2d9d-41f0-872e-4be1117dbae5" providerId="ADAL" clId="{43EBF385-15CB-DA43-8EFC-EE0C7D9FAE4F}" dt="2022-04-28T13:15:37.854" v="201"/>
          <ac:spMkLst>
            <pc:docMk/>
            <pc:sldMk cId="2377962497" sldId="260"/>
            <ac:spMk id="16" creationId="{4758D555-5460-4232-FFD9-F95A12762DDF}"/>
          </ac:spMkLst>
        </pc:spChg>
        <pc:spChg chg="add mod">
          <ac:chgData name="Kilian, David" userId="abaecdff-2d9d-41f0-872e-4be1117dbae5" providerId="ADAL" clId="{43EBF385-15CB-DA43-8EFC-EE0C7D9FAE4F}" dt="2022-04-28T13:16:09.872" v="203" actId="478"/>
          <ac:spMkLst>
            <pc:docMk/>
            <pc:sldMk cId="2377962497" sldId="260"/>
            <ac:spMk id="19" creationId="{FAF4EBF1-009A-B4B7-E320-CAFEF53C2E3F}"/>
          </ac:spMkLst>
        </pc:spChg>
        <pc:cxnChg chg="add mod">
          <ac:chgData name="Kilian, David" userId="abaecdff-2d9d-41f0-872e-4be1117dbae5" providerId="ADAL" clId="{43EBF385-15CB-DA43-8EFC-EE0C7D9FAE4F}" dt="2022-04-28T13:15:37.854" v="201"/>
          <ac:cxnSpMkLst>
            <pc:docMk/>
            <pc:sldMk cId="2377962497" sldId="260"/>
            <ac:cxnSpMk id="11" creationId="{2FC22DB3-DE3C-B7C0-CB19-440D776FAE77}"/>
          </ac:cxnSpMkLst>
        </pc:cxnChg>
        <pc:cxnChg chg="add mod">
          <ac:chgData name="Kilian, David" userId="abaecdff-2d9d-41f0-872e-4be1117dbae5" providerId="ADAL" clId="{43EBF385-15CB-DA43-8EFC-EE0C7D9FAE4F}" dt="2022-04-28T13:15:37.854" v="201"/>
          <ac:cxnSpMkLst>
            <pc:docMk/>
            <pc:sldMk cId="2377962497" sldId="260"/>
            <ac:cxnSpMk id="12" creationId="{98862D92-805C-80F4-4B0F-408ECE7D6467}"/>
          </ac:cxnSpMkLst>
        </pc:cxnChg>
        <pc:cxnChg chg="add mod">
          <ac:chgData name="Kilian, David" userId="abaecdff-2d9d-41f0-872e-4be1117dbae5" providerId="ADAL" clId="{43EBF385-15CB-DA43-8EFC-EE0C7D9FAE4F}" dt="2022-04-28T13:15:37.854" v="201"/>
          <ac:cxnSpMkLst>
            <pc:docMk/>
            <pc:sldMk cId="2377962497" sldId="260"/>
            <ac:cxnSpMk id="17" creationId="{61DAB847-3157-188C-94BB-84F177CA6203}"/>
          </ac:cxnSpMkLst>
        </pc:cxnChg>
      </pc:sldChg>
      <pc:sldChg chg="modSp new mod ord">
        <pc:chgData name="Kilian, David" userId="abaecdff-2d9d-41f0-872e-4be1117dbae5" providerId="ADAL" clId="{43EBF385-15CB-DA43-8EFC-EE0C7D9FAE4F}" dt="2022-04-28T13:36:39.589" v="502" actId="20577"/>
        <pc:sldMkLst>
          <pc:docMk/>
          <pc:sldMk cId="3682519539" sldId="261"/>
        </pc:sldMkLst>
        <pc:spChg chg="mod">
          <ac:chgData name="Kilian, David" userId="abaecdff-2d9d-41f0-872e-4be1117dbae5" providerId="ADAL" clId="{43EBF385-15CB-DA43-8EFC-EE0C7D9FAE4F}" dt="2022-04-28T13:36:39.589" v="502" actId="20577"/>
          <ac:spMkLst>
            <pc:docMk/>
            <pc:sldMk cId="3682519539" sldId="261"/>
            <ac:spMk id="2" creationId="{1AF65307-E3F0-5098-7BE2-02261261C523}"/>
          </ac:spMkLst>
        </pc:spChg>
      </pc:sldChg>
      <pc:sldChg chg="addSp modSp add mod modAnim">
        <pc:chgData name="Kilian, David" userId="abaecdff-2d9d-41f0-872e-4be1117dbae5" providerId="ADAL" clId="{43EBF385-15CB-DA43-8EFC-EE0C7D9FAE4F}" dt="2022-04-28T13:36:13.115" v="483"/>
        <pc:sldMkLst>
          <pc:docMk/>
          <pc:sldMk cId="2752243522" sldId="262"/>
        </pc:sldMkLst>
        <pc:spChg chg="mod">
          <ac:chgData name="Kilian, David" userId="abaecdff-2d9d-41f0-872e-4be1117dbae5" providerId="ADAL" clId="{43EBF385-15CB-DA43-8EFC-EE0C7D9FAE4F}" dt="2022-04-28T13:27:49.191" v="216" actId="20577"/>
          <ac:spMkLst>
            <pc:docMk/>
            <pc:sldMk cId="2752243522" sldId="262"/>
            <ac:spMk id="2" creationId="{54E17F60-2390-0C4D-B5DF-9563D14F8875}"/>
          </ac:spMkLst>
        </pc:spChg>
        <pc:spChg chg="mod">
          <ac:chgData name="Kilian, David" userId="abaecdff-2d9d-41f0-872e-4be1117dbae5" providerId="ADAL" clId="{43EBF385-15CB-DA43-8EFC-EE0C7D9FAE4F}" dt="2022-04-28T13:28:26.835" v="268" actId="20577"/>
          <ac:spMkLst>
            <pc:docMk/>
            <pc:sldMk cId="2752243522" sldId="262"/>
            <ac:spMk id="3" creationId="{DEEF2424-025D-464C-89F8-895BCFD9BB06}"/>
          </ac:spMkLst>
        </pc:spChg>
        <pc:spChg chg="mod">
          <ac:chgData name="Kilian, David" userId="abaecdff-2d9d-41f0-872e-4be1117dbae5" providerId="ADAL" clId="{43EBF385-15CB-DA43-8EFC-EE0C7D9FAE4F}" dt="2022-04-28T13:36:04.774" v="477" actId="20577"/>
          <ac:spMkLst>
            <pc:docMk/>
            <pc:sldMk cId="2752243522" sldId="262"/>
            <ac:spMk id="4" creationId="{933AA240-F4D7-4B01-A901-FE48E8814E7D}"/>
          </ac:spMkLst>
        </pc:spChg>
        <pc:spChg chg="mod">
          <ac:chgData name="Kilian, David" userId="abaecdff-2d9d-41f0-872e-4be1117dbae5" providerId="ADAL" clId="{43EBF385-15CB-DA43-8EFC-EE0C7D9FAE4F}" dt="2022-04-28T13:29:34.405" v="321" actId="1076"/>
          <ac:spMkLst>
            <pc:docMk/>
            <pc:sldMk cId="2752243522" sldId="262"/>
            <ac:spMk id="5" creationId="{AF716AB9-1644-4CE2-9804-708B815E0980}"/>
          </ac:spMkLst>
        </pc:spChg>
        <pc:spChg chg="add mod">
          <ac:chgData name="Kilian, David" userId="abaecdff-2d9d-41f0-872e-4be1117dbae5" providerId="ADAL" clId="{43EBF385-15CB-DA43-8EFC-EE0C7D9FAE4F}" dt="2022-04-28T13:31:09.781" v="402" actId="692"/>
          <ac:spMkLst>
            <pc:docMk/>
            <pc:sldMk cId="2752243522" sldId="262"/>
            <ac:spMk id="6" creationId="{B3F72A32-44D3-E339-7DA0-D46A4220CD41}"/>
          </ac:spMkLst>
        </pc:spChg>
        <pc:spChg chg="add mod">
          <ac:chgData name="Kilian, David" userId="abaecdff-2d9d-41f0-872e-4be1117dbae5" providerId="ADAL" clId="{43EBF385-15CB-DA43-8EFC-EE0C7D9FAE4F}" dt="2022-04-28T13:31:00.103" v="399" actId="14100"/>
          <ac:spMkLst>
            <pc:docMk/>
            <pc:sldMk cId="2752243522" sldId="262"/>
            <ac:spMk id="7" creationId="{BE9C4186-FE76-BCD2-BAA3-A7B09FB7B5FD}"/>
          </ac:spMkLst>
        </pc:spChg>
        <pc:spChg chg="add mod">
          <ac:chgData name="Kilian, David" userId="abaecdff-2d9d-41f0-872e-4be1117dbae5" providerId="ADAL" clId="{43EBF385-15CB-DA43-8EFC-EE0C7D9FAE4F}" dt="2022-04-28T13:31:57.211" v="441" actId="207"/>
          <ac:spMkLst>
            <pc:docMk/>
            <pc:sldMk cId="2752243522" sldId="262"/>
            <ac:spMk id="8" creationId="{0E33CC48-6D60-FF76-A88F-FBEE877CB994}"/>
          </ac:spMkLst>
        </pc:spChg>
        <pc:spChg chg="add mod">
          <ac:chgData name="Kilian, David" userId="abaecdff-2d9d-41f0-872e-4be1117dbae5" providerId="ADAL" clId="{43EBF385-15CB-DA43-8EFC-EE0C7D9FAE4F}" dt="2022-04-28T13:32:13.471" v="443" actId="1076"/>
          <ac:spMkLst>
            <pc:docMk/>
            <pc:sldMk cId="2752243522" sldId="262"/>
            <ac:spMk id="9" creationId="{8C4ED751-8315-0FAA-D9BC-905715A995CE}"/>
          </ac:spMkLst>
        </pc:spChg>
      </pc:sldChg>
      <pc:sldChg chg="modSp add mod modShow">
        <pc:chgData name="Kilian, David" userId="abaecdff-2d9d-41f0-872e-4be1117dbae5" providerId="ADAL" clId="{43EBF385-15CB-DA43-8EFC-EE0C7D9FAE4F}" dt="2022-05-01T02:44:22.070" v="516" actId="20577"/>
        <pc:sldMkLst>
          <pc:docMk/>
          <pc:sldMk cId="2661089663" sldId="265"/>
        </pc:sldMkLst>
        <pc:spChg chg="mod">
          <ac:chgData name="Kilian, David" userId="abaecdff-2d9d-41f0-872e-4be1117dbae5" providerId="ADAL" clId="{43EBF385-15CB-DA43-8EFC-EE0C7D9FAE4F}" dt="2022-05-01T02:44:22.070" v="516" actId="20577"/>
          <ac:spMkLst>
            <pc:docMk/>
            <pc:sldMk cId="2661089663" sldId="265"/>
            <ac:spMk id="3" creationId="{84D686D8-B7F2-CB44-A6E7-037E15A20476}"/>
          </ac:spMkLst>
        </pc:spChg>
      </pc:sldChg>
      <pc:sldChg chg="addSp delSp modSp add mod modAnim modShow">
        <pc:chgData name="Kilian, David" userId="abaecdff-2d9d-41f0-872e-4be1117dbae5" providerId="ADAL" clId="{43EBF385-15CB-DA43-8EFC-EE0C7D9FAE4F}" dt="2022-05-02T04:34:31.449" v="684" actId="166"/>
        <pc:sldMkLst>
          <pc:docMk/>
          <pc:sldMk cId="2249382038" sldId="266"/>
        </pc:sldMkLst>
        <pc:spChg chg="mod">
          <ac:chgData name="Kilian, David" userId="abaecdff-2d9d-41f0-872e-4be1117dbae5" providerId="ADAL" clId="{43EBF385-15CB-DA43-8EFC-EE0C7D9FAE4F}" dt="2022-05-01T02:59:48.926" v="666" actId="166"/>
          <ac:spMkLst>
            <pc:docMk/>
            <pc:sldMk cId="2249382038" sldId="266"/>
            <ac:spMk id="3" creationId="{5CCD8997-605A-D24A-A346-E0B5869E758F}"/>
          </ac:spMkLst>
        </pc:spChg>
        <pc:spChg chg="mod">
          <ac:chgData name="Kilian, David" userId="abaecdff-2d9d-41f0-872e-4be1117dbae5" providerId="ADAL" clId="{43EBF385-15CB-DA43-8EFC-EE0C7D9FAE4F}" dt="2022-05-02T04:34:31.449" v="684" actId="166"/>
          <ac:spMkLst>
            <pc:docMk/>
            <pc:sldMk cId="2249382038" sldId="266"/>
            <ac:spMk id="4" creationId="{7D424A41-0F5F-43E0-82A8-CACE709519B2}"/>
          </ac:spMkLst>
        </pc:spChg>
        <pc:spChg chg="add mod">
          <ac:chgData name="Kilian, David" userId="abaecdff-2d9d-41f0-872e-4be1117dbae5" providerId="ADAL" clId="{43EBF385-15CB-DA43-8EFC-EE0C7D9FAE4F}" dt="2022-05-01T02:47:27.292" v="542" actId="14100"/>
          <ac:spMkLst>
            <pc:docMk/>
            <pc:sldMk cId="2249382038" sldId="266"/>
            <ac:spMk id="5" creationId="{908E149A-978F-C397-1C9D-5D3B9D7D9420}"/>
          </ac:spMkLst>
        </pc:spChg>
        <pc:spChg chg="add mod">
          <ac:chgData name="Kilian, David" userId="abaecdff-2d9d-41f0-872e-4be1117dbae5" providerId="ADAL" clId="{43EBF385-15CB-DA43-8EFC-EE0C7D9FAE4F}" dt="2022-05-01T02:47:39.491" v="545" actId="14100"/>
          <ac:spMkLst>
            <pc:docMk/>
            <pc:sldMk cId="2249382038" sldId="266"/>
            <ac:spMk id="6" creationId="{94417E3A-0A05-CB77-FBD3-50C74C2DD137}"/>
          </ac:spMkLst>
        </pc:spChg>
        <pc:spChg chg="add mod">
          <ac:chgData name="Kilian, David" userId="abaecdff-2d9d-41f0-872e-4be1117dbae5" providerId="ADAL" clId="{43EBF385-15CB-DA43-8EFC-EE0C7D9FAE4F}" dt="2022-05-01T02:48:24.450" v="552" actId="14100"/>
          <ac:spMkLst>
            <pc:docMk/>
            <pc:sldMk cId="2249382038" sldId="266"/>
            <ac:spMk id="7" creationId="{F6C440DD-2158-4F76-4F39-21A7AA419CDF}"/>
          </ac:spMkLst>
        </pc:spChg>
        <pc:spChg chg="add mod">
          <ac:chgData name="Kilian, David" userId="abaecdff-2d9d-41f0-872e-4be1117dbae5" providerId="ADAL" clId="{43EBF385-15CB-DA43-8EFC-EE0C7D9FAE4F}" dt="2022-05-01T02:59:42.036" v="665" actId="207"/>
          <ac:spMkLst>
            <pc:docMk/>
            <pc:sldMk cId="2249382038" sldId="266"/>
            <ac:spMk id="8" creationId="{E0B17CE7-8E68-84E6-6B23-CB1A27BB43CF}"/>
          </ac:spMkLst>
        </pc:spChg>
        <pc:spChg chg="add mod">
          <ac:chgData name="Kilian, David" userId="abaecdff-2d9d-41f0-872e-4be1117dbae5" providerId="ADAL" clId="{43EBF385-15CB-DA43-8EFC-EE0C7D9FAE4F}" dt="2022-05-01T02:51:50.911" v="587" actId="207"/>
          <ac:spMkLst>
            <pc:docMk/>
            <pc:sldMk cId="2249382038" sldId="266"/>
            <ac:spMk id="9" creationId="{40EDF44F-76FF-5DF2-696F-460226D4C8DF}"/>
          </ac:spMkLst>
        </pc:spChg>
        <pc:spChg chg="add mod">
          <ac:chgData name="Kilian, David" userId="abaecdff-2d9d-41f0-872e-4be1117dbae5" providerId="ADAL" clId="{43EBF385-15CB-DA43-8EFC-EE0C7D9FAE4F}" dt="2022-05-01T02:59:42.036" v="665" actId="207"/>
          <ac:spMkLst>
            <pc:docMk/>
            <pc:sldMk cId="2249382038" sldId="266"/>
            <ac:spMk id="10" creationId="{6514DE33-8B06-A50E-715E-1A4A86E5B523}"/>
          </ac:spMkLst>
        </pc:spChg>
        <pc:spChg chg="add mod">
          <ac:chgData name="Kilian, David" userId="abaecdff-2d9d-41f0-872e-4be1117dbae5" providerId="ADAL" clId="{43EBF385-15CB-DA43-8EFC-EE0C7D9FAE4F}" dt="2022-05-01T02:52:48.170" v="598" actId="14100"/>
          <ac:spMkLst>
            <pc:docMk/>
            <pc:sldMk cId="2249382038" sldId="266"/>
            <ac:spMk id="11" creationId="{F295FAA1-3A2A-7559-467E-E3223ADA0655}"/>
          </ac:spMkLst>
        </pc:spChg>
        <pc:spChg chg="add mod">
          <ac:chgData name="Kilian, David" userId="abaecdff-2d9d-41f0-872e-4be1117dbae5" providerId="ADAL" clId="{43EBF385-15CB-DA43-8EFC-EE0C7D9FAE4F}" dt="2022-05-01T02:55:17.280" v="614" actId="1076"/>
          <ac:spMkLst>
            <pc:docMk/>
            <pc:sldMk cId="2249382038" sldId="266"/>
            <ac:spMk id="12" creationId="{E33AE36F-1B6D-CF21-FFAF-E1236F3905BF}"/>
          </ac:spMkLst>
        </pc:spChg>
        <pc:spChg chg="add mod">
          <ac:chgData name="Kilian, David" userId="abaecdff-2d9d-41f0-872e-4be1117dbae5" providerId="ADAL" clId="{43EBF385-15CB-DA43-8EFC-EE0C7D9FAE4F}" dt="2022-05-01T02:59:42.036" v="665" actId="207"/>
          <ac:spMkLst>
            <pc:docMk/>
            <pc:sldMk cId="2249382038" sldId="266"/>
            <ac:spMk id="13" creationId="{62A9BB10-322E-C3AC-400B-94A0D7E2F2BD}"/>
          </ac:spMkLst>
        </pc:spChg>
        <pc:spChg chg="add del mod">
          <ac:chgData name="Kilian, David" userId="abaecdff-2d9d-41f0-872e-4be1117dbae5" providerId="ADAL" clId="{43EBF385-15CB-DA43-8EFC-EE0C7D9FAE4F}" dt="2022-05-01T02:57:23.414" v="647" actId="478"/>
          <ac:spMkLst>
            <pc:docMk/>
            <pc:sldMk cId="2249382038" sldId="266"/>
            <ac:spMk id="16" creationId="{9A116D59-4387-1670-7A8F-D3A46D3E786A}"/>
          </ac:spMkLst>
        </pc:spChg>
        <pc:spChg chg="add del">
          <ac:chgData name="Kilian, David" userId="abaecdff-2d9d-41f0-872e-4be1117dbae5" providerId="ADAL" clId="{43EBF385-15CB-DA43-8EFC-EE0C7D9FAE4F}" dt="2022-05-01T02:57:40.086" v="649" actId="478"/>
          <ac:spMkLst>
            <pc:docMk/>
            <pc:sldMk cId="2249382038" sldId="266"/>
            <ac:spMk id="17" creationId="{10D756D2-9966-4FCC-2393-DBA8F57DA9DE}"/>
          </ac:spMkLst>
        </pc:spChg>
        <pc:spChg chg="add mod">
          <ac:chgData name="Kilian, David" userId="abaecdff-2d9d-41f0-872e-4be1117dbae5" providerId="ADAL" clId="{43EBF385-15CB-DA43-8EFC-EE0C7D9FAE4F}" dt="2022-05-02T04:34:24.801" v="683" actId="14100"/>
          <ac:spMkLst>
            <pc:docMk/>
            <pc:sldMk cId="2249382038" sldId="266"/>
            <ac:spMk id="18" creationId="{15F1E479-FC81-C426-91D2-4F9D130B13F3}"/>
          </ac:spMkLst>
        </pc:spChg>
        <pc:spChg chg="add del mod">
          <ac:chgData name="Kilian, David" userId="abaecdff-2d9d-41f0-872e-4be1117dbae5" providerId="ADAL" clId="{43EBF385-15CB-DA43-8EFC-EE0C7D9FAE4F}" dt="2022-05-01T02:59:10.677" v="663" actId="478"/>
          <ac:spMkLst>
            <pc:docMk/>
            <pc:sldMk cId="2249382038" sldId="266"/>
            <ac:spMk id="19" creationId="{35D08E00-6688-C63C-EC7E-278388ED0F3B}"/>
          </ac:spMkLst>
        </pc:spChg>
        <pc:cxnChg chg="add del">
          <ac:chgData name="Kilian, David" userId="abaecdff-2d9d-41f0-872e-4be1117dbae5" providerId="ADAL" clId="{43EBF385-15CB-DA43-8EFC-EE0C7D9FAE4F}" dt="2022-05-01T02:56:43.285" v="639" actId="478"/>
          <ac:cxnSpMkLst>
            <pc:docMk/>
            <pc:sldMk cId="2249382038" sldId="266"/>
            <ac:cxnSpMk id="15" creationId="{8733CC0A-27DC-13DA-9E06-D6CDFF87DB14}"/>
          </ac:cxnSpMkLst>
        </pc:cxnChg>
        <pc:cxnChg chg="add del">
          <ac:chgData name="Kilian, David" userId="abaecdff-2d9d-41f0-872e-4be1117dbae5" providerId="ADAL" clId="{43EBF385-15CB-DA43-8EFC-EE0C7D9FAE4F}" dt="2022-05-01T03:00:05.871" v="668" actId="478"/>
          <ac:cxnSpMkLst>
            <pc:docMk/>
            <pc:sldMk cId="2249382038" sldId="266"/>
            <ac:cxnSpMk id="21" creationId="{BA0AB06B-D23A-E098-2F35-380031FA8A86}"/>
          </ac:cxnSpMkLst>
        </pc:cxnChg>
        <pc:cxnChg chg="add mod">
          <ac:chgData name="Kilian, David" userId="abaecdff-2d9d-41f0-872e-4be1117dbae5" providerId="ADAL" clId="{43EBF385-15CB-DA43-8EFC-EE0C7D9FAE4F}" dt="2022-05-01T03:01:28.695" v="674" actId="14861"/>
          <ac:cxnSpMkLst>
            <pc:docMk/>
            <pc:sldMk cId="2249382038" sldId="266"/>
            <ac:cxnSpMk id="23" creationId="{8E134F2F-D626-CD37-5232-D465E38C5CBD}"/>
          </ac:cxnSpMkLst>
        </pc:cxnChg>
      </pc:sldChg>
      <pc:sldChg chg="add mod modShow">
        <pc:chgData name="Kilian, David" userId="abaecdff-2d9d-41f0-872e-4be1117dbae5" providerId="ADAL" clId="{43EBF385-15CB-DA43-8EFC-EE0C7D9FAE4F}" dt="2022-05-01T03:00:58.638" v="670" actId="729"/>
        <pc:sldMkLst>
          <pc:docMk/>
          <pc:sldMk cId="3642868901" sldId="267"/>
        </pc:sldMkLst>
      </pc:sldChg>
      <pc:sldChg chg="add mod modShow">
        <pc:chgData name="Kilian, David" userId="abaecdff-2d9d-41f0-872e-4be1117dbae5" providerId="ADAL" clId="{43EBF385-15CB-DA43-8EFC-EE0C7D9FAE4F}" dt="2022-04-28T13:37:21.440" v="504" actId="729"/>
        <pc:sldMkLst>
          <pc:docMk/>
          <pc:sldMk cId="4015344214" sldId="268"/>
        </pc:sldMkLst>
      </pc:sldChg>
      <pc:sldChg chg="add mod modShow">
        <pc:chgData name="Kilian, David" userId="abaecdff-2d9d-41f0-872e-4be1117dbae5" providerId="ADAL" clId="{43EBF385-15CB-DA43-8EFC-EE0C7D9FAE4F}" dt="2022-04-28T13:37:21.440" v="504" actId="729"/>
        <pc:sldMkLst>
          <pc:docMk/>
          <pc:sldMk cId="3504798757" sldId="270"/>
        </pc:sldMkLst>
      </pc:sldChg>
      <pc:sldChg chg="add mod modShow">
        <pc:chgData name="Kilian, David" userId="abaecdff-2d9d-41f0-872e-4be1117dbae5" providerId="ADAL" clId="{43EBF385-15CB-DA43-8EFC-EE0C7D9FAE4F}" dt="2022-04-28T13:37:21.440" v="504" actId="729"/>
        <pc:sldMkLst>
          <pc:docMk/>
          <pc:sldMk cId="1432197582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 Sequences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8E149A-978F-C397-1C9D-5D3B9D7D9420}"/>
              </a:ext>
            </a:extLst>
          </p:cNvPr>
          <p:cNvSpPr/>
          <p:nvPr/>
        </p:nvSpPr>
        <p:spPr>
          <a:xfrm>
            <a:off x="8931349" y="1956390"/>
            <a:ext cx="244549" cy="2870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417E3A-0A05-CB77-FBD3-50C74C2DD137}"/>
              </a:ext>
            </a:extLst>
          </p:cNvPr>
          <p:cNvSpPr/>
          <p:nvPr/>
        </p:nvSpPr>
        <p:spPr>
          <a:xfrm>
            <a:off x="3848099" y="3115340"/>
            <a:ext cx="1244896" cy="49973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C440DD-2158-4F76-4F39-21A7AA419CDF}"/>
              </a:ext>
            </a:extLst>
          </p:cNvPr>
          <p:cNvSpPr/>
          <p:nvPr/>
        </p:nvSpPr>
        <p:spPr>
          <a:xfrm>
            <a:off x="8931347" y="2775099"/>
            <a:ext cx="244547" cy="3402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B17CE7-8E68-84E6-6B23-CB1A27BB43CF}"/>
              </a:ext>
            </a:extLst>
          </p:cNvPr>
          <p:cNvSpPr/>
          <p:nvPr/>
        </p:nvSpPr>
        <p:spPr>
          <a:xfrm>
            <a:off x="2920412" y="2424224"/>
            <a:ext cx="152397" cy="2445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EDF44F-76FF-5DF2-696F-460226D4C8DF}"/>
              </a:ext>
            </a:extLst>
          </p:cNvPr>
          <p:cNvSpPr/>
          <p:nvPr/>
        </p:nvSpPr>
        <p:spPr>
          <a:xfrm>
            <a:off x="3508743" y="2243469"/>
            <a:ext cx="584791" cy="4048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14DE33-8B06-A50E-715E-1A4A86E5B523}"/>
              </a:ext>
            </a:extLst>
          </p:cNvPr>
          <p:cNvSpPr/>
          <p:nvPr/>
        </p:nvSpPr>
        <p:spPr>
          <a:xfrm>
            <a:off x="9175892" y="2775099"/>
            <a:ext cx="244547" cy="2020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BD641-ED54-B547-BBB1-7B9B65C5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from Term and a Common Ratio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95FAA1-3A2A-7559-467E-E3223ADA0655}"/>
              </a:ext>
            </a:extLst>
          </p:cNvPr>
          <p:cNvSpPr/>
          <p:nvPr/>
        </p:nvSpPr>
        <p:spPr>
          <a:xfrm>
            <a:off x="7591647" y="2775099"/>
            <a:ext cx="511246" cy="5422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3AE36F-1B6D-CF21-FFAF-E1236F3905BF}"/>
              </a:ext>
            </a:extLst>
          </p:cNvPr>
          <p:cNvSpPr/>
          <p:nvPr/>
        </p:nvSpPr>
        <p:spPr>
          <a:xfrm>
            <a:off x="7591647" y="3544189"/>
            <a:ext cx="511246" cy="5422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A9BB10-322E-C3AC-400B-94A0D7E2F2BD}"/>
              </a:ext>
            </a:extLst>
          </p:cNvPr>
          <p:cNvSpPr/>
          <p:nvPr/>
        </p:nvSpPr>
        <p:spPr>
          <a:xfrm>
            <a:off x="9175892" y="3668235"/>
            <a:ext cx="244547" cy="2020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5F1E479-FC81-C426-91D2-4F9D130B13F3}"/>
              </a:ext>
            </a:extLst>
          </p:cNvPr>
          <p:cNvSpPr/>
          <p:nvPr/>
        </p:nvSpPr>
        <p:spPr>
          <a:xfrm>
            <a:off x="6565089" y="2977115"/>
            <a:ext cx="904286" cy="3199847"/>
          </a:xfrm>
          <a:custGeom>
            <a:avLst/>
            <a:gdLst>
              <a:gd name="connsiteX0" fmla="*/ 904286 w 904286"/>
              <a:gd name="connsiteY0" fmla="*/ 0 h 4221126"/>
              <a:gd name="connsiteX1" fmla="*/ 436454 w 904286"/>
              <a:gd name="connsiteY1" fmla="*/ 106326 h 4221126"/>
              <a:gd name="connsiteX2" fmla="*/ 170640 w 904286"/>
              <a:gd name="connsiteY2" fmla="*/ 595423 h 4221126"/>
              <a:gd name="connsiteX3" fmla="*/ 519 w 904286"/>
              <a:gd name="connsiteY3" fmla="*/ 2083981 h 4221126"/>
              <a:gd name="connsiteX4" fmla="*/ 223803 w 904286"/>
              <a:gd name="connsiteY4" fmla="*/ 3742660 h 4221126"/>
              <a:gd name="connsiteX5" fmla="*/ 840491 w 904286"/>
              <a:gd name="connsiteY5" fmla="*/ 4221126 h 422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286" h="4221126">
                <a:moveTo>
                  <a:pt x="904286" y="0"/>
                </a:moveTo>
                <a:cubicBezTo>
                  <a:pt x="731507" y="3544"/>
                  <a:pt x="558728" y="7089"/>
                  <a:pt x="436454" y="106326"/>
                </a:cubicBezTo>
                <a:cubicBezTo>
                  <a:pt x="314180" y="205563"/>
                  <a:pt x="243296" y="265814"/>
                  <a:pt x="170640" y="595423"/>
                </a:cubicBezTo>
                <a:cubicBezTo>
                  <a:pt x="97984" y="925032"/>
                  <a:pt x="-8341" y="1559442"/>
                  <a:pt x="519" y="2083981"/>
                </a:cubicBezTo>
                <a:cubicBezTo>
                  <a:pt x="9379" y="2608520"/>
                  <a:pt x="83808" y="3386469"/>
                  <a:pt x="223803" y="3742660"/>
                </a:cubicBezTo>
                <a:cubicBezTo>
                  <a:pt x="363798" y="4098851"/>
                  <a:pt x="602144" y="4159988"/>
                  <a:pt x="840491" y="4221126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One term of a geometric sequence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br>
                  <a:rPr lang="en-US" dirty="0"/>
                </a:br>
                <a:r>
                  <a:rPr lang="en-US" dirty="0"/>
                  <a:t>The common ratio is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Write a rule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term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45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E134F2F-D626-CD37-5232-D465E38C5CBD}"/>
              </a:ext>
            </a:extLst>
          </p:cNvPr>
          <p:cNvCxnSpPr/>
          <p:nvPr/>
        </p:nvCxnSpPr>
        <p:spPr>
          <a:xfrm>
            <a:off x="7591647" y="5220586"/>
            <a:ext cx="786809" cy="669851"/>
          </a:xfrm>
          <a:prstGeom prst="straightConnector1">
            <a:avLst/>
          </a:prstGeom>
          <a:ln w="38100"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424A41-0F5F-43E0-82A8-CACE709519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25624"/>
                <a:ext cx="5181600" cy="484165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D424A41-0F5F-43E0-82A8-CACE709519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25624"/>
                <a:ext cx="5181600" cy="484165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38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D641-ED54-B547-BBB1-7B9B65C5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from Two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/>
                  <a:t>Two terms of a geometric sequence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US"/>
                  <a:t> and </a:t>
                </a:r>
                <a:br>
                  <a:rPr lang="en-US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𝟕𝟔𝟖</m:t>
                    </m:r>
                  </m:oMath>
                </a14:m>
                <a:r>
                  <a:rPr lang="en-US"/>
                  <a:t>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Write a rule for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/>
                  <a:t> term.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CD8997-605A-D24A-A346-E0B5869E75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45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7D67E3B-1070-45DE-8F3A-C6F6D88B74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715000" y="365125"/>
                <a:ext cx="6343650" cy="61277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sup>
                      </m:sSup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 b="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−768=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5−1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768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=−64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7D67E3B-1070-45DE-8F3A-C6F6D88B74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15000" y="365125"/>
                <a:ext cx="6343650" cy="612775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E0B064-7A1E-4FAA-A0F5-9B3D0F0AF3D3}"/>
                  </a:ext>
                </a:extLst>
              </p:cNvPr>
              <p:cNvSpPr txBox="1"/>
              <p:nvPr/>
            </p:nvSpPr>
            <p:spPr>
              <a:xfrm>
                <a:off x="1587308" y="4432300"/>
                <a:ext cx="308725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=−3(−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E0B064-7A1E-4FAA-A0F5-9B3D0F0AF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308" y="4432300"/>
                <a:ext cx="3087255" cy="492443"/>
              </a:xfrm>
              <a:prstGeom prst="rect">
                <a:avLst/>
              </a:prstGeom>
              <a:blipFill>
                <a:blip r:embed="rId4"/>
                <a:stretch>
                  <a:fillRect l="-1224" r="-4082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F90B0721-94C6-4B70-A416-633D76608030}"/>
              </a:ext>
            </a:extLst>
          </p:cNvPr>
          <p:cNvSpPr/>
          <p:nvPr/>
        </p:nvSpPr>
        <p:spPr>
          <a:xfrm>
            <a:off x="9271000" y="4572000"/>
            <a:ext cx="1397000" cy="93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9464F6-0B4E-4DFE-AB08-B97BEA091D5E}"/>
              </a:ext>
            </a:extLst>
          </p:cNvPr>
          <p:cNvSpPr/>
          <p:nvPr/>
        </p:nvSpPr>
        <p:spPr>
          <a:xfrm>
            <a:off x="10344150" y="3314700"/>
            <a:ext cx="1397000" cy="93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54FFDF-DB85-4A5F-BFBA-1748DEA2E26D}"/>
              </a:ext>
            </a:extLst>
          </p:cNvPr>
          <p:cNvSpPr/>
          <p:nvPr/>
        </p:nvSpPr>
        <p:spPr>
          <a:xfrm>
            <a:off x="9099550" y="3314700"/>
            <a:ext cx="1244600" cy="93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C873-F145-E545-AB5C-16B5ABB6B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0D23-9750-C84B-93F6-201529EA4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p430 #5,7,11-19 odd,23-29,41,43,45</a:t>
            </a:r>
          </a:p>
        </p:txBody>
      </p:sp>
    </p:spTree>
    <p:extLst>
      <p:ext uri="{BB962C8B-B14F-4D97-AF65-F5344CB8AC3E}">
        <p14:creationId xmlns:p14="http://schemas.microsoft.com/office/powerpoint/2010/main" val="401534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D2B16B2-DE28-8324-327A-0412DBCEB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224" y="0"/>
            <a:ext cx="9745550" cy="272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CD218D-8D99-C411-1292-449AAACDE8A9}"/>
              </a:ext>
            </a:extLst>
          </p:cNvPr>
          <p:cNvSpPr txBox="1"/>
          <p:nvPr/>
        </p:nvSpPr>
        <p:spPr>
          <a:xfrm>
            <a:off x="9443538" y="0"/>
            <a:ext cx="2763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Shaded triangles in step 43:</a:t>
            </a:r>
            <a:br>
              <a:rPr lang="en-US" dirty="0"/>
            </a:br>
            <a:r>
              <a:rPr lang="en-US" dirty="0"/>
              <a:t>3.2825697e+20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4B3B70-387B-3757-86C4-B47F8B651322}"/>
              </a:ext>
            </a:extLst>
          </p:cNvPr>
          <p:cNvSpPr txBox="1"/>
          <p:nvPr/>
        </p:nvSpPr>
        <p:spPr>
          <a:xfrm>
            <a:off x="0" y="0"/>
            <a:ext cx="2459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www.visualpatterns.org</a:t>
            </a:r>
            <a:r>
              <a:rPr lang="en-US" sz="1000" dirty="0"/>
              <a:t>/41-60.html</a:t>
            </a:r>
          </a:p>
        </p:txBody>
      </p:sp>
    </p:spTree>
    <p:extLst>
      <p:ext uri="{BB962C8B-B14F-4D97-AF65-F5344CB8AC3E}">
        <p14:creationId xmlns:p14="http://schemas.microsoft.com/office/powerpoint/2010/main" val="118655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A4AE-4446-6198-7FA0-465FC028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8A44-2EA0-5FAB-7EB2-1BF2041C7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you will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Learn how to write rules for geometric series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Practice using English to describe math processes and equations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A29E0-073A-1123-E162-3801F2F0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3FC3-B913-8BF3-78A7-A331EE8B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</a:t>
            </a:r>
          </a:p>
          <a:p>
            <a:r>
              <a:rPr lang="en-US" dirty="0"/>
              <a:t>Term</a:t>
            </a:r>
          </a:p>
          <a:p>
            <a:r>
              <a:rPr lang="en-US" dirty="0"/>
              <a:t>Index</a:t>
            </a:r>
          </a:p>
          <a:p>
            <a:r>
              <a:rPr lang="en-US" dirty="0"/>
              <a:t>Rule</a:t>
            </a:r>
          </a:p>
        </p:txBody>
      </p:sp>
    </p:spTree>
    <p:extLst>
      <p:ext uri="{BB962C8B-B14F-4D97-AF65-F5344CB8AC3E}">
        <p14:creationId xmlns:p14="http://schemas.microsoft.com/office/powerpoint/2010/main" val="167770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7F60-2390-0C4D-B5DF-9563D14F8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F2424-025D-464C-89F8-895BCFD9BB0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first term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Each term is the </a:t>
                </a:r>
                <a:r>
                  <a:rPr lang="en-US" b="1" dirty="0"/>
                  <a:t>previous term</a:t>
                </a:r>
                <a:r>
                  <a:rPr lang="en-US" dirty="0"/>
                  <a:t> times </a:t>
                </a:r>
                <a:r>
                  <a:rPr lang="en-US" b="1" dirty="0"/>
                  <a:t>2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happens if I keep going?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:br>
                  <a:rPr lang="en-US" dirty="0"/>
                </a:br>
                <a:r>
                  <a:rPr lang="en-US" dirty="0"/>
                  <a:t>I can simplify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EF2424-025D-464C-89F8-895BCFD9BB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45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33AA240-F4D7-4B01-A901-FE48E8814E7D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 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 × 2 × 2 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 2 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br>
                  <a:rPr lang="en-US" dirty="0"/>
                </a:b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33AA240-F4D7-4B01-A901-FE48E8814E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716AB9-1644-4CE2-9804-708B815E0980}"/>
                  </a:ext>
                </a:extLst>
              </p:cNvPr>
              <p:cNvSpPr txBox="1"/>
              <p:nvPr/>
            </p:nvSpPr>
            <p:spPr>
              <a:xfrm>
                <a:off x="4381288" y="766296"/>
                <a:ext cx="43817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3, 6, 12, 24, 48, 96, 192, 384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716AB9-1644-4CE2-9804-708B815E09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288" y="766296"/>
                <a:ext cx="438171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3F72A32-44D3-E339-7DA0-D46A4220CD41}"/>
              </a:ext>
            </a:extLst>
          </p:cNvPr>
          <p:cNvSpPr/>
          <p:nvPr/>
        </p:nvSpPr>
        <p:spPr>
          <a:xfrm>
            <a:off x="7543799" y="5212292"/>
            <a:ext cx="2370668" cy="790575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9C4186-FE76-BCD2-BAA3-A7B09FB7B5FD}"/>
              </a:ext>
            </a:extLst>
          </p:cNvPr>
          <p:cNvSpPr/>
          <p:nvPr/>
        </p:nvSpPr>
        <p:spPr>
          <a:xfrm>
            <a:off x="7357533" y="1681691"/>
            <a:ext cx="2760134" cy="1747309"/>
          </a:xfrm>
          <a:prstGeom prst="rect">
            <a:avLst/>
          </a:prstGeom>
          <a:noFill/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33CC48-6D60-FF76-A88F-FBEE877CB994}"/>
              </a:ext>
            </a:extLst>
          </p:cNvPr>
          <p:cNvSpPr txBox="1"/>
          <p:nvPr/>
        </p:nvSpPr>
        <p:spPr>
          <a:xfrm>
            <a:off x="10219267" y="2253191"/>
            <a:ext cx="1374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Recursive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4ED751-8315-0FAA-D9BC-905715A995CE}"/>
              </a:ext>
            </a:extLst>
          </p:cNvPr>
          <p:cNvSpPr txBox="1"/>
          <p:nvPr/>
        </p:nvSpPr>
        <p:spPr>
          <a:xfrm>
            <a:off x="9990667" y="5376746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Explicit</a:t>
            </a:r>
          </a:p>
        </p:txBody>
      </p:sp>
    </p:spTree>
    <p:extLst>
      <p:ext uri="{BB962C8B-B14F-4D97-AF65-F5344CB8AC3E}">
        <p14:creationId xmlns:p14="http://schemas.microsoft.com/office/powerpoint/2010/main" val="275224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9849-3EAF-2B49-9F38-6E5244D4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D686D8-B7F2-CB44-A6E7-037E15A20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Rule: the </a:t>
                </a:r>
                <a:r>
                  <a:rPr lang="en-US" b="1" dirty="0"/>
                  <a:t>ratio</a:t>
                </a:r>
                <a:r>
                  <a:rPr lang="en-US" dirty="0"/>
                  <a:t> between each consecutive term is always the same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ratio is called the </a:t>
                </a:r>
                <a:r>
                  <a:rPr lang="en-US" b="1" dirty="0"/>
                  <a:t>common ratio</a:t>
                </a:r>
                <a:r>
                  <a:rPr lang="en-US" dirty="0"/>
                  <a:t>, denoted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D686D8-B7F2-CB44-A6E7-037E15A20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47CB95-5CF3-4E2C-8108-0272FB671814}"/>
                  </a:ext>
                </a:extLst>
              </p:cNvPr>
              <p:cNvSpPr txBox="1"/>
              <p:nvPr/>
            </p:nvSpPr>
            <p:spPr>
              <a:xfrm>
                <a:off x="3670215" y="2692717"/>
                <a:ext cx="49932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3, 6, 12, 24, 48, 96, 192, 384</m:t>
                      </m:r>
                    </m:oMath>
                  </m:oMathPara>
                </a14:m>
                <a:endParaRPr lang="en-US" sz="32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47CB95-5CF3-4E2C-8108-0272FB671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215" y="2692717"/>
                <a:ext cx="499329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67A9C4A-59F8-40C8-BAF3-5C8970DF74C9}"/>
              </a:ext>
            </a:extLst>
          </p:cNvPr>
          <p:cNvSpPr txBox="1"/>
          <p:nvPr/>
        </p:nvSpPr>
        <p:spPr>
          <a:xfrm>
            <a:off x="4289501" y="311090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038AB-E582-4F26-823B-DDD99C879442}"/>
              </a:ext>
            </a:extLst>
          </p:cNvPr>
          <p:cNvSpPr txBox="1"/>
          <p:nvPr/>
        </p:nvSpPr>
        <p:spPr>
          <a:xfrm>
            <a:off x="3883436" y="311090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27EB2D-D9B7-4E57-916B-52B2C385FE92}"/>
              </a:ext>
            </a:extLst>
          </p:cNvPr>
          <p:cNvSpPr txBox="1"/>
          <p:nvPr/>
        </p:nvSpPr>
        <p:spPr>
          <a:xfrm>
            <a:off x="6059714" y="311090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580BCF-2D96-45BA-A132-1DD4EF6FEBF1}"/>
              </a:ext>
            </a:extLst>
          </p:cNvPr>
          <p:cNvSpPr txBox="1"/>
          <p:nvPr/>
        </p:nvSpPr>
        <p:spPr>
          <a:xfrm>
            <a:off x="5421377" y="310328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9EBB83-F0F5-4483-911B-37D6B3F2E2E7}"/>
              </a:ext>
            </a:extLst>
          </p:cNvPr>
          <p:cNvSpPr txBox="1"/>
          <p:nvPr/>
        </p:nvSpPr>
        <p:spPr>
          <a:xfrm>
            <a:off x="4849649" y="311090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B29BD3-35DD-4EA7-8825-12DB705B1B5C}"/>
              </a:ext>
            </a:extLst>
          </p:cNvPr>
          <p:cNvSpPr txBox="1"/>
          <p:nvPr/>
        </p:nvSpPr>
        <p:spPr>
          <a:xfrm>
            <a:off x="6631442" y="3103289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FCB311-03CE-4AA3-8942-6280EB8961E7}"/>
              </a:ext>
            </a:extLst>
          </p:cNvPr>
          <p:cNvSpPr txBox="1"/>
          <p:nvPr/>
        </p:nvSpPr>
        <p:spPr>
          <a:xfrm>
            <a:off x="7560103" y="4001294"/>
            <a:ext cx="3355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In this example, the</a:t>
            </a:r>
            <a:br>
              <a:rPr lang="en-US" sz="2400"/>
            </a:br>
            <a:r>
              <a:rPr lang="en-US" sz="2400" b="1"/>
              <a:t>common ratio</a:t>
            </a:r>
            <a:r>
              <a:rPr lang="en-US" sz="2400"/>
              <a:t> is </a:t>
            </a:r>
            <a:r>
              <a:rPr lang="en-US" sz="2400">
                <a:solidFill>
                  <a:srgbClr val="FF0000"/>
                </a:solidFill>
              </a:rPr>
              <a:t>2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F48C47-7CBE-4DFF-A404-8C75E4DE96DB}"/>
              </a:ext>
            </a:extLst>
          </p:cNvPr>
          <p:cNvSpPr txBox="1"/>
          <p:nvPr/>
        </p:nvSpPr>
        <p:spPr>
          <a:xfrm>
            <a:off x="7496692" y="3099825"/>
            <a:ext cx="425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266108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652B2-8176-4E68-AFC4-2A46266C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for Geometric 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C1BA89F-6890-4AD4-A36F-A61A3B66B59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Recursively: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br>
                  <a:rPr lang="en-US"/>
                </a:br>
                <a:r>
                  <a:rPr lang="en-US"/>
                  <a:t>Explicitly: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C1BA89F-6890-4AD4-A36F-A61A3B66B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45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32363E-41D3-4B01-A3EE-E7D152EFB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854700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Geometric sequences are </a:t>
            </a:r>
            <a:r>
              <a:rPr lang="en-US" b="1"/>
              <a:t>exponential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D3EF7-C13E-44C7-A78C-59EADF89E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2285999"/>
            <a:ext cx="5607050" cy="44504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B6A9A72-C0B3-4A51-B7DD-A8C6C314C60A}"/>
              </a:ext>
            </a:extLst>
          </p:cNvPr>
          <p:cNvSpPr/>
          <p:nvPr/>
        </p:nvSpPr>
        <p:spPr>
          <a:xfrm>
            <a:off x="2131483" y="4869391"/>
            <a:ext cx="2760134" cy="871009"/>
          </a:xfrm>
          <a:prstGeom prst="rect">
            <a:avLst/>
          </a:prstGeom>
          <a:noFill/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6DACE-B0EE-4251-9732-E326F5347F8F}"/>
              </a:ext>
            </a:extLst>
          </p:cNvPr>
          <p:cNvSpPr txBox="1"/>
          <p:nvPr/>
        </p:nvSpPr>
        <p:spPr>
          <a:xfrm>
            <a:off x="2425700" y="5764190"/>
            <a:ext cx="3836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What kind of function is this?</a:t>
            </a:r>
          </a:p>
        </p:txBody>
      </p:sp>
    </p:spTree>
    <p:extLst>
      <p:ext uri="{BB962C8B-B14F-4D97-AF65-F5344CB8AC3E}">
        <p14:creationId xmlns:p14="http://schemas.microsoft.com/office/powerpoint/2010/main" val="143219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A94-6759-46A3-8994-53B2CEF5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vs Geometric Sequences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0ABA640-E9D9-4C47-AB09-891E259B5EA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70871941"/>
                  </p:ext>
                </p:extLst>
              </p:nvPr>
            </p:nvGraphicFramePr>
            <p:xfrm>
              <a:off x="838200" y="1616074"/>
              <a:ext cx="10515597" cy="47593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199">
                      <a:extLst>
                        <a:ext uri="{9D8B030D-6E8A-4147-A177-3AD203B41FA5}">
                          <a16:colId xmlns:a16="http://schemas.microsoft.com/office/drawing/2014/main" val="1661678607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187483174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673302049"/>
                        </a:ext>
                      </a:extLst>
                    </a:gridCol>
                  </a:tblGrid>
                  <a:tr h="793221">
                    <a:tc>
                      <a:txBody>
                        <a:bodyPr/>
                        <a:lstStyle/>
                        <a:p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Arithmetic 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Geometric Sequence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9139304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Repeated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Addition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Multiplication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37841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Has a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Common Difference,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Common Ratio,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42091188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Recursive Rule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4177694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Explicit Rule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457427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Kind of Function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Linear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Exponential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885949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30ABA640-E9D9-4C47-AB09-891E259B5EA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70871941"/>
                  </p:ext>
                </p:extLst>
              </p:nvPr>
            </p:nvGraphicFramePr>
            <p:xfrm>
              <a:off x="838200" y="1616074"/>
              <a:ext cx="10515597" cy="475932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505199">
                      <a:extLst>
                        <a:ext uri="{9D8B030D-6E8A-4147-A177-3AD203B41FA5}">
                          <a16:colId xmlns:a16="http://schemas.microsoft.com/office/drawing/2014/main" val="1661678607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187483174"/>
                        </a:ext>
                      </a:extLst>
                    </a:gridCol>
                    <a:gridCol w="3505199">
                      <a:extLst>
                        <a:ext uri="{9D8B030D-6E8A-4147-A177-3AD203B41FA5}">
                          <a16:colId xmlns:a16="http://schemas.microsoft.com/office/drawing/2014/main" val="2673302049"/>
                        </a:ext>
                      </a:extLst>
                    </a:gridCol>
                  </a:tblGrid>
                  <a:tr h="793221">
                    <a:tc>
                      <a:txBody>
                        <a:bodyPr/>
                        <a:lstStyle/>
                        <a:p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Arithmetic 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Geometric Sequence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9139304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Repeated 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Addition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Multiplication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637841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Has a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62" t="-207937" r="-101087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62" t="-207937" r="-1087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42091188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Recursive Rule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62" t="-312903" r="-101087" b="-2048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62" t="-312903" r="-1087" b="-2048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4177694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Explicit Rule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362" t="-406349" r="-101087" b="-10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362" t="-406349" r="-1087" b="-1015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457427"/>
                      </a:ext>
                    </a:extLst>
                  </a:tr>
                  <a:tr h="793221"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Kind of Function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Linear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/>
                            <a:t>Exponential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488594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9309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3871A-83BB-4D77-B3F3-EBE1555A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Rule from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9A59489-A16E-46A6-9983-8913DA894C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Find a rule for the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5, 15, 45, 135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=5×3×3×…×3</m:t>
                      </m:r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9A59489-A16E-46A6-9983-8913DA894C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79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5771</TotalTime>
  <Words>447</Words>
  <Application>Microsoft Macintosh PowerPoint</Application>
  <PresentationFormat>Widescreen</PresentationFormat>
  <Paragraphs>118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Geometric Sequences</vt:lpstr>
      <vt:lpstr>PowerPoint Presentation</vt:lpstr>
      <vt:lpstr>Agenda </vt:lpstr>
      <vt:lpstr>Review: Vocabulary</vt:lpstr>
      <vt:lpstr>A New Rule</vt:lpstr>
      <vt:lpstr>Geometric Sequences</vt:lpstr>
      <vt:lpstr>Rules for Geometric Sequences</vt:lpstr>
      <vt:lpstr>Arithmetic vs Geometric Sequences</vt:lpstr>
      <vt:lpstr>Finding Rule from Terms</vt:lpstr>
      <vt:lpstr>Rule from Term and a Common Ratio</vt:lpstr>
      <vt:lpstr>Rule from Two Terms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Kilian, David</cp:lastModifiedBy>
  <cp:revision>1</cp:revision>
  <dcterms:created xsi:type="dcterms:W3CDTF">2022-04-27T18:14:40Z</dcterms:created>
  <dcterms:modified xsi:type="dcterms:W3CDTF">2022-05-02T04:34:32Z</dcterms:modified>
</cp:coreProperties>
</file>